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62" r:id="rId2"/>
    <p:sldId id="257" r:id="rId3"/>
    <p:sldId id="268" r:id="rId4"/>
    <p:sldId id="269" r:id="rId5"/>
    <p:sldId id="270" r:id="rId6"/>
    <p:sldId id="27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8"/>
  </p:normalViewPr>
  <p:slideViewPr>
    <p:cSldViewPr>
      <p:cViewPr>
        <p:scale>
          <a:sx n="59" d="100"/>
          <a:sy n="59" d="100"/>
        </p:scale>
        <p:origin x="2624" y="8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74999-F099-CE42-BF62-0320BC4A35C9}" type="datetimeFigureOut">
              <a:rPr lang="en-US" smtClean="0"/>
              <a:t>8/12/16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DCB05-A0AB-F440-9130-4E36EE98A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42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DCB05-A0AB-F440-9130-4E36EE98AC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90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12/08/2016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jpe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33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46"/>
          <a:stretch/>
        </p:blipFill>
        <p:spPr>
          <a:xfrm>
            <a:off x="776111" y="620688"/>
            <a:ext cx="7778127" cy="5676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4176464" cy="2088230"/>
          </a:xfrm>
        </p:spPr>
        <p:txBody>
          <a:bodyPr>
            <a:noAutofit/>
          </a:bodyPr>
          <a:lstStyle/>
          <a:p>
            <a:pPr algn="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Lawrence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483" y="548680"/>
            <a:ext cx="8145965" cy="5976664"/>
          </a:xfrm>
        </p:spPr>
        <p:txBody>
          <a:bodyPr>
            <a:normAutofit fontScale="90000"/>
          </a:bodyPr>
          <a:lstStyle/>
          <a:p>
            <a:pPr algn="r"/>
            <a:r>
              <a:rPr lang="en-US" sz="5400" b="1" dirty="0" smtClean="0"/>
              <a:t>Celebrate AFRICA!</a:t>
            </a:r>
            <a:r>
              <a:rPr lang="en-US" sz="5400" b="1" dirty="0"/>
              <a:t/>
            </a:r>
            <a:br>
              <a:rPr lang="en-US" sz="5400" b="1" dirty="0"/>
            </a:br>
            <a:r>
              <a:rPr lang="en-US" sz="4400" b="1" dirty="0" smtClean="0">
                <a:solidFill>
                  <a:srgbClr val="FF6700"/>
                </a:solidFill>
              </a:rPr>
              <a:t/>
            </a:r>
            <a:br>
              <a:rPr lang="en-US" sz="4400" b="1" dirty="0" smtClean="0">
                <a:solidFill>
                  <a:srgbClr val="FF6700"/>
                </a:solidFill>
              </a:rPr>
            </a:br>
            <a:r>
              <a:rPr lang="en-US" sz="4400" b="1" dirty="0" smtClean="0">
                <a:solidFill>
                  <a:srgbClr val="FF6700"/>
                </a:solidFill>
              </a:rPr>
              <a:t/>
            </a:r>
            <a:br>
              <a:rPr lang="en-US" sz="4400" b="1" dirty="0" smtClean="0">
                <a:solidFill>
                  <a:srgbClr val="FF6700"/>
                </a:solidFill>
              </a:rPr>
            </a:br>
            <a:r>
              <a:rPr lang="en-US" sz="4400" b="1" dirty="0">
                <a:solidFill>
                  <a:srgbClr val="FF6700"/>
                </a:solidFill>
              </a:rPr>
              <a:t/>
            </a:r>
            <a:br>
              <a:rPr lang="en-US" sz="4400" b="1" dirty="0">
                <a:solidFill>
                  <a:srgbClr val="FF6700"/>
                </a:solidFill>
              </a:rPr>
            </a:br>
            <a:r>
              <a:rPr lang="en-US" sz="4400" b="1" dirty="0">
                <a:solidFill>
                  <a:srgbClr val="FF6700"/>
                </a:solidFill>
              </a:rPr>
              <a:t/>
            </a:r>
            <a:br>
              <a:rPr lang="en-US" sz="4400" b="1" dirty="0">
                <a:solidFill>
                  <a:srgbClr val="FF6700"/>
                </a:solidFill>
              </a:rPr>
            </a:br>
            <a:r>
              <a:rPr lang="en-US" sz="4400" b="1" dirty="0" smtClean="0">
                <a:solidFill>
                  <a:srgbClr val="FF6700"/>
                </a:solidFill>
              </a:rPr>
              <a:t/>
            </a:r>
            <a:br>
              <a:rPr lang="en-US" sz="4400" b="1" dirty="0" smtClean="0">
                <a:solidFill>
                  <a:srgbClr val="FF6700"/>
                </a:solidFill>
              </a:rPr>
            </a:br>
            <a:r>
              <a:rPr lang="en-US" sz="4400" b="1" dirty="0" smtClean="0">
                <a:solidFill>
                  <a:srgbClr val="FF6700"/>
                </a:solidFill>
              </a:rPr>
              <a:t/>
            </a:r>
            <a:br>
              <a:rPr lang="en-US" sz="4400" b="1" dirty="0" smtClean="0">
                <a:solidFill>
                  <a:srgbClr val="FF6700"/>
                </a:solidFill>
              </a:rPr>
            </a:br>
            <a:r>
              <a:rPr lang="en-US" sz="4400" b="1" dirty="0" smtClean="0">
                <a:solidFill>
                  <a:srgbClr val="FF6700"/>
                </a:solidFill>
              </a:rPr>
              <a:t>A gift for Lawrence and </a:t>
            </a:r>
            <a:r>
              <a:rPr lang="en-US" sz="4400" b="1" dirty="0" err="1" smtClean="0">
                <a:solidFill>
                  <a:srgbClr val="FF6700"/>
                </a:solidFill>
              </a:rPr>
              <a:t>Tadiwa</a:t>
            </a:r>
            <a:r>
              <a:rPr lang="en-US" sz="4400" b="1" dirty="0" smtClean="0">
                <a:solidFill>
                  <a:srgbClr val="FF6700"/>
                </a:solidFill>
              </a:rPr>
              <a:t/>
            </a:r>
            <a:br>
              <a:rPr lang="en-US" sz="4400" b="1" dirty="0" smtClean="0">
                <a:solidFill>
                  <a:srgbClr val="FF6700"/>
                </a:solidFill>
              </a:rPr>
            </a:br>
            <a:r>
              <a:rPr lang="en-US" sz="4400" b="1" dirty="0" smtClean="0">
                <a:solidFill>
                  <a:srgbClr val="FF6700"/>
                </a:solidFill>
              </a:rPr>
              <a:t>Fun/Festival day for VANA kids</a:t>
            </a:r>
            <a:endParaRPr lang="en-US" sz="5400" dirty="0"/>
          </a:p>
        </p:txBody>
      </p:sp>
      <p:pic>
        <p:nvPicPr>
          <p:cNvPr id="4" name="Picture 3" descr="IMG_712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635"/>
            <a:ext cx="2664296" cy="4740739"/>
          </a:xfrm>
          <a:prstGeom prst="rect">
            <a:avLst/>
          </a:prstGeom>
        </p:spPr>
      </p:pic>
      <p:pic>
        <p:nvPicPr>
          <p:cNvPr id="5" name="Picture 4" descr="IMG_7360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42" b="36289"/>
          <a:stretch/>
        </p:blipFill>
        <p:spPr>
          <a:xfrm>
            <a:off x="3122779" y="1604517"/>
            <a:ext cx="4545565" cy="342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2091" y="404664"/>
            <a:ext cx="8964488" cy="108012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Monday and Tuesday</a:t>
            </a:r>
            <a:endParaRPr lang="en-US" sz="5400" dirty="0"/>
          </a:p>
        </p:txBody>
      </p:sp>
      <p:pic>
        <p:nvPicPr>
          <p:cNvPr id="10" name="Pictur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3861048"/>
            <a:ext cx="6984776" cy="2655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51920" y="177281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$2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054323" y="388701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$3</a:t>
            </a:r>
            <a:endParaRPr lang="en-US" sz="3600" dirty="0"/>
          </a:p>
        </p:txBody>
      </p:sp>
      <p:pic>
        <p:nvPicPr>
          <p:cNvPr id="12" name="Picture 11" descr="IMG_966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69" r="49968" b="15531"/>
          <a:stretch/>
        </p:blipFill>
        <p:spPr>
          <a:xfrm>
            <a:off x="5148064" y="1444800"/>
            <a:ext cx="3151346" cy="29856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67960" y="2210255"/>
            <a:ext cx="2824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Made in Zimbabwe!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1530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76579" cy="108012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Wednesday</a:t>
            </a:r>
            <a:endParaRPr lang="en-US" sz="5400" dirty="0"/>
          </a:p>
        </p:txBody>
      </p:sp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620688"/>
            <a:ext cx="1232148" cy="21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1440160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348880"/>
            <a:ext cx="643508" cy="36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412776"/>
            <a:ext cx="1800200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412776"/>
            <a:ext cx="579050" cy="5314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516216" y="1556792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Free Dress only</a:t>
            </a:r>
          </a:p>
          <a:p>
            <a:pPr algn="ctr"/>
            <a:r>
              <a:rPr lang="en-US" sz="2000" dirty="0" smtClean="0"/>
              <a:t>Gold Coin Donation</a:t>
            </a:r>
            <a:endParaRPr lang="en-US" sz="2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780928"/>
            <a:ext cx="915800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 smtClean="0">
                <a:solidFill>
                  <a:schemeClr val="accent3"/>
                </a:solidFill>
              </a:rPr>
              <a:t>OR</a:t>
            </a:r>
            <a:endParaRPr lang="en-US" sz="5400" dirty="0">
              <a:solidFill>
                <a:schemeClr val="accent3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717032"/>
            <a:ext cx="1296144" cy="749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365104"/>
            <a:ext cx="1080120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7" name="Picture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1296144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356992"/>
            <a:ext cx="643508" cy="36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1728192" cy="122413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2195736" y="5661248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Free Dress </a:t>
            </a:r>
          </a:p>
        </p:txBody>
      </p:sp>
      <p:pic>
        <p:nvPicPr>
          <p:cNvPr id="21" name="Picture 2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509120"/>
            <a:ext cx="1224136" cy="1743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573016"/>
            <a:ext cx="2880320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4499992" y="6021288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Poppa and 2 pieces of pizza!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08104" y="299695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Preorder/pay in weeks 5 &amp;6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  <p:bldP spid="23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2091" y="404664"/>
            <a:ext cx="8964488" cy="108012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Thursday and Friday</a:t>
            </a:r>
            <a:endParaRPr lang="en-US" sz="5400" dirty="0"/>
          </a:p>
        </p:txBody>
      </p:sp>
      <p:pic>
        <p:nvPicPr>
          <p:cNvPr id="10" name="Picture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3861048"/>
            <a:ext cx="6984776" cy="2655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51920" y="177281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$2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054323" y="388701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$3</a:t>
            </a:r>
            <a:endParaRPr lang="en-US" sz="3600" dirty="0"/>
          </a:p>
        </p:txBody>
      </p:sp>
      <p:pic>
        <p:nvPicPr>
          <p:cNvPr id="12" name="Picture 11" descr="IMG_966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69" r="49968" b="15531"/>
          <a:stretch/>
        </p:blipFill>
        <p:spPr>
          <a:xfrm>
            <a:off x="5148064" y="1444800"/>
            <a:ext cx="3151346" cy="29856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67960" y="2210255"/>
            <a:ext cx="2824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Made in Zimbabwe!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3643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9"/>
            <a:ext cx="7416823" cy="720080"/>
          </a:xfrm>
        </p:spPr>
        <p:txBody>
          <a:bodyPr>
            <a:normAutofit/>
          </a:bodyPr>
          <a:lstStyle/>
          <a:p>
            <a:r>
              <a:rPr lang="en-AU" dirty="0" smtClean="0"/>
              <a:t>Pray for Lawrence this week.</a:t>
            </a:r>
            <a:endParaRPr lang="en-AU" dirty="0"/>
          </a:p>
        </p:txBody>
      </p:sp>
      <p:pic>
        <p:nvPicPr>
          <p:cNvPr id="6" name="Picture 5" descr="Africa trip  - 1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412776"/>
            <a:ext cx="3600400" cy="471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2740</TotalTime>
  <Words>64</Words>
  <Application>Microsoft Macintosh PowerPoint</Application>
  <PresentationFormat>On-screen Show (4:3)</PresentationFormat>
  <Paragraphs>20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Century Gothic</vt:lpstr>
      <vt:lpstr>Wingdings 2</vt:lpstr>
      <vt:lpstr>Austin</vt:lpstr>
      <vt:lpstr>Our GCC  Sponsor Child  - Lawrence</vt:lpstr>
      <vt:lpstr>Building a future for children in Zimbabwe</vt:lpstr>
      <vt:lpstr>Celebrate AFRICA!       A gift for Lawrence and Tadiwa Fun/Festival day for VANA kids</vt:lpstr>
      <vt:lpstr>Monday and Tuesday</vt:lpstr>
      <vt:lpstr>Wednesday</vt:lpstr>
      <vt:lpstr>Thursday and Friday</vt:lpstr>
      <vt:lpstr>Pray for Lawrence this week.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94</cp:revision>
  <dcterms:created xsi:type="dcterms:W3CDTF">2014-03-23T21:36:37Z</dcterms:created>
  <dcterms:modified xsi:type="dcterms:W3CDTF">2016-08-12T06:57:18Z</dcterms:modified>
</cp:coreProperties>
</file>